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7" r:id="rId2"/>
    <p:sldId id="256" r:id="rId3"/>
    <p:sldId id="257" r:id="rId4"/>
    <p:sldId id="258" r:id="rId5"/>
    <p:sldId id="259" r:id="rId6"/>
    <p:sldId id="266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B0747F-4674-4929-98B2-36B0763A95BA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9D1B77-4DEB-4607-9F7F-5570E80940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Бюджет для граждан в современных формах искусства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Бюджет для граждан </a:t>
            </a:r>
          </a:p>
          <a:p>
            <a:r>
              <a:rPr lang="ru-RU" dirty="0" smtClean="0"/>
              <a:t>и его основные понятия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37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551"/>
            <a:ext cx="6731337" cy="3328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33" y="3360741"/>
            <a:ext cx="6696744" cy="34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874049" cy="3475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9776"/>
            <a:ext cx="6895691" cy="34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62" y="2468752"/>
            <a:ext cx="4392487" cy="4314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6" y="19472"/>
            <a:ext cx="4624398" cy="45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08504" cy="44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55" y="1842339"/>
            <a:ext cx="3690419" cy="3665763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3594055" y="337766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467463" y="1219964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71600" y="1340768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701367" y="5548389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 rot="745621">
            <a:off x="867012" y="5194346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 rot="20819271">
            <a:off x="6207567" y="5100753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 rot="270904">
            <a:off x="371408" y="3188152"/>
            <a:ext cx="1902181" cy="12914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 rot="21026485">
            <a:off x="6968379" y="3106086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 (1 ноября-декабрь</a:t>
            </a:r>
            <a:r>
              <a:rPr lang="ru-RU" sz="1100" dirty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 rot="1212387">
            <a:off x="5802380" y="1272735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439569" y="2624280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7358807" y="4674433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628288" y="5806285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049889" y="5875381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095223" y="4682971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194966" y="2694753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2952077" y="1008950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74820"/>
            <a:ext cx="7560840" cy="3831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266"/>
            <a:ext cx="3024336" cy="29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99" y="0"/>
            <a:ext cx="6879661" cy="3494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99" y="3416173"/>
            <a:ext cx="6866408" cy="34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98620"/>
            <a:ext cx="5184576" cy="51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</TotalTime>
  <Words>70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Бюджет для граждан в современных формах искусства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support</dc:creator>
  <cp:lastModifiedBy>support</cp:lastModifiedBy>
  <cp:revision>7</cp:revision>
  <dcterms:created xsi:type="dcterms:W3CDTF">2023-08-28T12:32:12Z</dcterms:created>
  <dcterms:modified xsi:type="dcterms:W3CDTF">2023-08-28T13:45:32Z</dcterms:modified>
</cp:coreProperties>
</file>